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75"/>
    <p:restoredTop sz="96327"/>
  </p:normalViewPr>
  <p:slideViewPr>
    <p:cSldViewPr snapToGrid="0">
      <p:cViewPr>
        <p:scale>
          <a:sx n="119" d="100"/>
          <a:sy n="119" d="100"/>
        </p:scale>
        <p:origin x="108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66F9E-6E4C-BA26-B0D2-1BD7C22F6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B021FF-8CC7-8ACE-7301-85DC10D9B5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F5D2D-91E0-997E-96CC-114EFBB78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8D74-9FDB-5E49-A1D3-2949C62AE50A}" type="datetimeFigureOut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CB562-EC3F-0EE1-C2D5-A43C83FAC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2F5CC-ABDE-7CAB-DA21-A9510F414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56D1F-262C-5149-932B-EDF6A7986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834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15920-AC01-13CE-96E7-23E80CA6B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78C706-DD4D-D950-CD95-2A3D8DF7FC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9A492-A061-62AE-FB56-E6F1DFEBD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8D74-9FDB-5E49-A1D3-2949C62AE50A}" type="datetimeFigureOut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D92BC-CE42-D841-C965-55819F4AB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A5CED-F7EA-49BF-60C3-60EC2AAEE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56D1F-262C-5149-932B-EDF6A7986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555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166CD8-9CCF-78C3-26C5-94467A8E3B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4CB55D-D6F9-DE0D-250A-151A65AF64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C54D4-B9E2-5E17-7885-FEC769636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8D74-9FDB-5E49-A1D3-2949C62AE50A}" type="datetimeFigureOut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E0D0E-649A-03E0-925C-8E78339BD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7DABB-583C-23B2-DA46-782805CEF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56D1F-262C-5149-932B-EDF6A7986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588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B5329-E443-ADB0-299B-FF7983A55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20A11-F97E-A000-68F0-B9810562A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1AAC9-4F47-DC93-CB6F-C43A6608A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8D74-9FDB-5E49-A1D3-2949C62AE50A}" type="datetimeFigureOut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8B812-E9A0-3CFF-F809-C125A6C50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040D8-62D4-8AF0-89DC-6EEF2C297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56D1F-262C-5149-932B-EDF6A7986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77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C238E-2ECD-1CF3-4548-1EB1A5404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739D22-A5FF-CF2F-C00A-6734332D5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C2ACE-1123-F0E9-B54F-928216A78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8D74-9FDB-5E49-A1D3-2949C62AE50A}" type="datetimeFigureOut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8E93E-CB1C-0ED1-2909-389E3319D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51E68-6355-ACC6-94F7-FB50E351E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56D1F-262C-5149-932B-EDF6A7986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11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9EC7C-A641-C879-6504-7C4706A48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0EAC4-FC33-748A-ED27-002507923C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D0E1A5-DF6E-05E6-E3AA-C913661D6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BEA041-FA87-8D09-E009-17DA9B68A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8D74-9FDB-5E49-A1D3-2949C62AE50A}" type="datetimeFigureOut">
              <a:rPr lang="en-US" smtClean="0"/>
              <a:t>5/16/23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8C0C5-0A30-11E4-006C-9135C9B8F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E8A6BE-F441-8044-0B5E-2E796FD10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56D1F-262C-5149-932B-EDF6A7986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068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11EC-D7A0-6246-9507-A4B9D6ED0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17B56E-9ADD-752A-0083-84B1B264E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14F5EE-DB1A-CBC8-76D2-77881E236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470EF9-7028-8EA2-0050-89CDE1ED99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E92618-F189-ACA1-D68B-4D5A633CC8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B9E4A6-F8F4-BDCE-E6A7-99A7CB89A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8D74-9FDB-5E49-A1D3-2949C62AE50A}" type="datetimeFigureOut">
              <a:rPr lang="en-US" smtClean="0"/>
              <a:t>5/16/23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217B81-EF76-0FCA-AA41-0A3E6EF55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CCC5CB-A26E-0361-E997-89D88561B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56D1F-262C-5149-932B-EDF6A7986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539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0D21F-72F2-9654-A7DF-9C724DA71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3DC309-F2B5-438E-C350-F8D34580E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8D74-9FDB-5E49-A1D3-2949C62AE50A}" type="datetimeFigureOut">
              <a:rPr lang="en-US" smtClean="0"/>
              <a:t>5/16/23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76359C-87FA-BE60-EF90-C36890BB7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4DAD17-6A36-9C3F-2462-87395B72C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56D1F-262C-5149-932B-EDF6A7986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78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079221-C5D9-3569-4E41-8114D310F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8D74-9FDB-5E49-A1D3-2949C62AE50A}" type="datetimeFigureOut">
              <a:rPr lang="en-US" smtClean="0"/>
              <a:t>5/16/23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ECD892-F465-0E3E-4876-1DC585C68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FF960A-CA52-8942-D5AF-D0CDA2FFA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56D1F-262C-5149-932B-EDF6A7986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05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E79ED-CEDA-6C06-DB0F-9B4B87532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6B1DF-D5A6-F254-E91C-82B6AD50E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91E22F-C911-892B-6D6F-E4F7EB391A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0BCF16-C6ED-07F2-D4B4-CCC823A46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8D74-9FDB-5E49-A1D3-2949C62AE50A}" type="datetimeFigureOut">
              <a:rPr lang="en-US" smtClean="0"/>
              <a:t>5/16/23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FA70F-05F1-76D3-150F-E858B45B8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D0760B-6C4A-9B2A-F4C0-081C1095A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56D1F-262C-5149-932B-EDF6A7986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396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E1603-C51B-B460-0C99-9430EC269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5D73DF-E3CA-0614-24D6-18BE104621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3822A2-BDB6-5A5A-26B2-9CBF073188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4694D9-88F9-1F9B-BDA3-7A503C55B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08D74-9FDB-5E49-A1D3-2949C62AE50A}" type="datetimeFigureOut">
              <a:rPr lang="en-US" smtClean="0"/>
              <a:t>5/16/23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1256AE-5A63-1838-66F3-539F2D90C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165281-9A7E-7BB5-AB72-92047929A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56D1F-262C-5149-932B-EDF6A7986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55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CB0E99-DE60-1EFB-C8BA-7E4F5259B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754849-9522-71B2-9874-183BA5401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CB371-B746-773A-A65A-A45FCC9199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08D74-9FDB-5E49-A1D3-2949C62AE50A}" type="datetimeFigureOut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BFBE7-3582-431F-5EE5-C97AAF44D6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04DE3-AC68-FDD5-92D8-9E8CEC9667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6D1F-262C-5149-932B-EDF6A7986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76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03DB5-2719-4701-6E75-0EF2EC8D82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PCBWay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Assembly Orientation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44F85E-F24C-A14D-AF3A-1ACEE8C4EF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5/16/2023</a:t>
            </a:r>
          </a:p>
        </p:txBody>
      </p:sp>
    </p:spTree>
    <p:extLst>
      <p:ext uri="{BB962C8B-B14F-4D97-AF65-F5344CB8AC3E}">
        <p14:creationId xmlns:p14="http://schemas.microsoft.com/office/powerpoint/2010/main" val="3460335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2C8F6-328B-F23E-8741-99FE0F471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852601"/>
          </a:xfrm>
        </p:spPr>
        <p:txBody>
          <a:bodyPr>
            <a:normAutofit/>
          </a:bodyPr>
          <a:lstStyle/>
          <a:p>
            <a:pPr algn="ctr">
              <a:tabLst>
                <a:tab pos="1193800" algn="l"/>
              </a:tabLs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Top Side</a:t>
            </a:r>
          </a:p>
        </p:txBody>
      </p:sp>
      <p:pic>
        <p:nvPicPr>
          <p:cNvPr id="6" name="Content Placeholder 5" descr="A picture containing electronics, electronic engineering, electronic component, circuit component&#10;&#10;Description automatically generated">
            <a:extLst>
              <a:ext uri="{FF2B5EF4-FFF2-40B4-BE49-F238E27FC236}">
                <a16:creationId xmlns:a16="http://schemas.microsoft.com/office/drawing/2014/main" id="{B6F646E4-92C2-E74C-C583-4F3365126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3352800" y="870856"/>
            <a:ext cx="5486400" cy="5486400"/>
          </a:xfrm>
        </p:spPr>
      </p:pic>
    </p:spTree>
    <p:extLst>
      <p:ext uri="{BB962C8B-B14F-4D97-AF65-F5344CB8AC3E}">
        <p14:creationId xmlns:p14="http://schemas.microsoft.com/office/powerpoint/2010/main" val="2825117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2C8F6-328B-F23E-8741-99FE0F471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852601"/>
          </a:xfrm>
        </p:spPr>
        <p:txBody>
          <a:bodyPr>
            <a:normAutofit/>
          </a:bodyPr>
          <a:lstStyle/>
          <a:p>
            <a:pPr algn="ctr">
              <a:tabLst>
                <a:tab pos="1193800" algn="l"/>
              </a:tabLs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Bottom Side</a:t>
            </a:r>
          </a:p>
        </p:txBody>
      </p:sp>
      <p:pic>
        <p:nvPicPr>
          <p:cNvPr id="9" name="Content Placeholder 8" descr="A picture containing electronic engineering, electronics, circuit&#10;&#10;Description automatically generated">
            <a:extLst>
              <a:ext uri="{FF2B5EF4-FFF2-40B4-BE49-F238E27FC236}">
                <a16:creationId xmlns:a16="http://schemas.microsoft.com/office/drawing/2014/main" id="{D604CC1C-11F4-A3C7-3E3C-267D2D46B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0800000">
            <a:off x="3352800" y="870856"/>
            <a:ext cx="5486400" cy="5486400"/>
          </a:xfrm>
        </p:spPr>
      </p:pic>
    </p:spTree>
    <p:extLst>
      <p:ext uri="{BB962C8B-B14F-4D97-AF65-F5344CB8AC3E}">
        <p14:creationId xmlns:p14="http://schemas.microsoft.com/office/powerpoint/2010/main" val="3576184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2C8F6-328B-F23E-8741-99FE0F471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852601"/>
          </a:xfrm>
        </p:spPr>
        <p:txBody>
          <a:bodyPr>
            <a:normAutofit/>
          </a:bodyPr>
          <a:lstStyle/>
          <a:p>
            <a:pPr algn="ctr">
              <a:tabLst>
                <a:tab pos="1193800" algn="l"/>
              </a:tabLs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U2_VV</a:t>
            </a:r>
          </a:p>
        </p:txBody>
      </p:sp>
      <p:pic>
        <p:nvPicPr>
          <p:cNvPr id="7" name="Content Placeholder 6" descr="A close 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72E528CA-5EC4-2791-AB7D-48E2B6C13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0800000">
            <a:off x="3134458" y="1825625"/>
            <a:ext cx="5923084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4FAEAB-568E-E000-7512-8CA834360CC7}"/>
              </a:ext>
            </a:extLst>
          </p:cNvPr>
          <p:cNvSpPr txBox="1"/>
          <p:nvPr/>
        </p:nvSpPr>
        <p:spPr>
          <a:xfrm>
            <a:off x="3323446" y="6369977"/>
            <a:ext cx="554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Orientation Correct – Dot on IC matches dot on PCB</a:t>
            </a:r>
          </a:p>
        </p:txBody>
      </p:sp>
    </p:spTree>
    <p:extLst>
      <p:ext uri="{BB962C8B-B14F-4D97-AF65-F5344CB8AC3E}">
        <p14:creationId xmlns:p14="http://schemas.microsoft.com/office/powerpoint/2010/main" val="520093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2C8F6-328B-F23E-8741-99FE0F471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852601"/>
          </a:xfrm>
        </p:spPr>
        <p:txBody>
          <a:bodyPr>
            <a:normAutofit/>
          </a:bodyPr>
          <a:lstStyle/>
          <a:p>
            <a:pPr algn="ctr">
              <a:tabLst>
                <a:tab pos="1193800" algn="l"/>
              </a:tabLs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U3_VA,U1_VA</a:t>
            </a:r>
          </a:p>
        </p:txBody>
      </p:sp>
      <p:pic>
        <p:nvPicPr>
          <p:cNvPr id="6" name="Content Placeholder 5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78F13FA1-48C7-B55F-703E-1571A2A39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153257" y="2057400"/>
            <a:ext cx="4384548" cy="27432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CD8D52-C01F-5FA9-D868-D85F95C370B9}"/>
              </a:ext>
            </a:extLst>
          </p:cNvPr>
          <p:cNvSpPr txBox="1"/>
          <p:nvPr/>
        </p:nvSpPr>
        <p:spPr>
          <a:xfrm>
            <a:off x="838200" y="5802477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seems like a PCB layout bug – mirroring the “room” has caused the component footprints to be mirrored into an invalid configuration!</a:t>
            </a:r>
          </a:p>
        </p:txBody>
      </p:sp>
    </p:spTree>
    <p:extLst>
      <p:ext uri="{BB962C8B-B14F-4D97-AF65-F5344CB8AC3E}">
        <p14:creationId xmlns:p14="http://schemas.microsoft.com/office/powerpoint/2010/main" val="2856746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2C8F6-328B-F23E-8741-99FE0F471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852601"/>
          </a:xfrm>
        </p:spPr>
        <p:txBody>
          <a:bodyPr>
            <a:normAutofit/>
          </a:bodyPr>
          <a:lstStyle/>
          <a:p>
            <a:pPr algn="ctr">
              <a:tabLst>
                <a:tab pos="1193800" algn="l"/>
              </a:tabLst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X1,X2 (Chip Board Connectors)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5" descr="A close 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6FBB18B2-1E7A-4903-870D-66E1F7D7D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-1072273" y="2319962"/>
            <a:ext cx="4887746" cy="2743200"/>
          </a:xfrm>
        </p:spPr>
      </p:pic>
      <p:pic>
        <p:nvPicPr>
          <p:cNvPr id="9" name="Picture 8" descr="A close 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91845D3A-501A-265C-44D6-54FA5A12B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691138" y="2298746"/>
            <a:ext cx="4847326" cy="2743200"/>
          </a:xfrm>
          <a:prstGeom prst="rect">
            <a:avLst/>
          </a:prstGeom>
        </p:spPr>
      </p:pic>
      <p:pic>
        <p:nvPicPr>
          <p:cNvPr id="11" name="Picture 10" descr="A picture containing electronic engineering, circuit component, electronic component, electrical wiring&#10;&#10;Description automatically generated">
            <a:extLst>
              <a:ext uri="{FF2B5EF4-FFF2-40B4-BE49-F238E27FC236}">
                <a16:creationId xmlns:a16="http://schemas.microsoft.com/office/drawing/2014/main" id="{875A3309-DF79-4F38-ABA9-8C5DE994A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3" y="1247689"/>
            <a:ext cx="6436512" cy="4846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3714EE-D214-1EDF-98D7-E3C2FACBF8FB}"/>
              </a:ext>
            </a:extLst>
          </p:cNvPr>
          <p:cNvSpPr txBox="1"/>
          <p:nvPr/>
        </p:nvSpPr>
        <p:spPr>
          <a:xfrm>
            <a:off x="2374468" y="6369977"/>
            <a:ext cx="744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Connectors X1 and X2 need to be rotated 180-deg to match chip board.</a:t>
            </a:r>
          </a:p>
        </p:txBody>
      </p:sp>
    </p:spTree>
    <p:extLst>
      <p:ext uri="{BB962C8B-B14F-4D97-AF65-F5344CB8AC3E}">
        <p14:creationId xmlns:p14="http://schemas.microsoft.com/office/powerpoint/2010/main" val="1194098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77</Words>
  <Application>Microsoft Macintosh PowerPoint</Application>
  <PresentationFormat>Widescreen</PresentationFormat>
  <Paragraphs>10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PCBWay Assembly Orientation Review</vt:lpstr>
      <vt:lpstr>Top Side</vt:lpstr>
      <vt:lpstr>Bottom Side</vt:lpstr>
      <vt:lpstr>U2_VV</vt:lpstr>
      <vt:lpstr>U3_VA,U1_VA</vt:lpstr>
      <vt:lpstr>X1,X2 (Chip Board Connectors)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PCBWay Assembly Orientation Review</dc:title>
  <dc:creator>Danielius Kramnik</dc:creator>
  <cp:lastModifiedBy>Danielius Kramnik</cp:lastModifiedBy>
  <cp:revision>12</cp:revision>
  <dcterms:created xsi:type="dcterms:W3CDTF">2023-05-16T23:31:03Z</dcterms:created>
  <dcterms:modified xsi:type="dcterms:W3CDTF">2023-05-17T00:10:13Z</dcterms:modified>
</cp:coreProperties>
</file>